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8" r:id="rId3"/>
    <p:sldId id="259" r:id="rId4"/>
    <p:sldId id="260" r:id="rId5"/>
    <p:sldId id="261" r:id="rId6"/>
    <p:sldId id="262" r:id="rId7"/>
    <p:sldId id="275" r:id="rId8"/>
    <p:sldId id="281" r:id="rId9"/>
    <p:sldId id="276" r:id="rId10"/>
    <p:sldId id="277" r:id="rId11"/>
    <p:sldId id="278" r:id="rId12"/>
    <p:sldId id="264" r:id="rId13"/>
    <p:sldId id="265" r:id="rId14"/>
    <p:sldId id="282" r:id="rId15"/>
    <p:sldId id="305" r:id="rId16"/>
    <p:sldId id="293" r:id="rId17"/>
    <p:sldId id="297" r:id="rId18"/>
    <p:sldId id="294" r:id="rId19"/>
    <p:sldId id="273" r:id="rId20"/>
    <p:sldId id="279" r:id="rId21"/>
    <p:sldId id="295" r:id="rId22"/>
    <p:sldId id="296" r:id="rId23"/>
    <p:sldId id="283" r:id="rId24"/>
    <p:sldId id="285" r:id="rId25"/>
    <p:sldId id="284" r:id="rId26"/>
    <p:sldId id="286" r:id="rId27"/>
    <p:sldId id="303" r:id="rId28"/>
    <p:sldId id="287" r:id="rId29"/>
    <p:sldId id="288" r:id="rId30"/>
    <p:sldId id="289" r:id="rId31"/>
    <p:sldId id="290" r:id="rId32"/>
    <p:sldId id="291" r:id="rId33"/>
    <p:sldId id="304" r:id="rId34"/>
    <p:sldId id="300" r:id="rId35"/>
    <p:sldId id="299" r:id="rId36"/>
    <p:sldId id="301" r:id="rId37"/>
    <p:sldId id="263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302" r:id="rId46"/>
  </p:sldIdLst>
  <p:sldSz cx="9144000" cy="5143500" type="screen16x9"/>
  <p:notesSz cx="6858000" cy="9144000"/>
  <p:embeddedFontLst>
    <p:embeddedFont>
      <p:font typeface="Average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-90" y="-1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21022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22f42e4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22f42e4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2f42e4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22f42e4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22f42e4dc_6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22f42e4dc_6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2f42e4dc_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2f42e4dc_6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22f42e4d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22f42e4d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2f42e4dc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2f42e4dc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22f42e4d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22f42e4d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22f42e4dc_6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f22f42e4dc_6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22f42e4dc_6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22f42e4dc_6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2f42e4dc_6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2f42e4dc_6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22f42e4dc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22f42e4d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2f42e4dc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2f42e4dc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22f42e4dc_6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22f42e4dc_6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2f42e4dc_6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22f42e4dc_6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22f42e4d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22f42e4d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2f42e4dc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2f42e4dc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2f42e4d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22f42e4d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2f42e4d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2f42e4d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2f42e4dc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2f42e4dc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58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22f42e4d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22f42e4d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22f42e4dc_1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22f42e4dc_1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2f42e4dc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2f42e4dc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22f42e4dc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22f42e4dc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22f42e4dc_1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22f42e4dc_1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22f42e4dc_1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22f42e4dc_1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22f42e4d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22f42e4d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22f42e4d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22f42e4d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22f42e4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22f42e4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2f42e4dc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22f42e4dc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22f42e4dc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22f42e4dc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2f42e4dc_6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22f42e4dc_6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2f42e4dc_6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22f42e4dc_6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22f42e4dc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22f42e4dc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2f42e4dc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22f42e4dc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22f42e4dc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22f42e4dc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22f42e4dc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22f42e4dc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22f42e4dc_6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22f42e4dc_6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f42e4dc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f42e4dc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2f42e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2f42e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2f42e4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2f42e4d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2f42e4d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2f42e4d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22f42e4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22f42e4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slide" Target="slide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8.jpg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Kelompok 3 - Minify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20300" y="2303500"/>
            <a:ext cx="3703500" cy="1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Anggota Kelompok: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Kevin Adhi D S - 535200050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Stephen Adhikurnia - 535200056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Richard Stephen - 53520058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Wendy Bunandi - 535200066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Hongi Nagaputra - 535200082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4378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&gt; Verification Code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25" y="1017725"/>
            <a:ext cx="5448427" cy="35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>
            <a:off x="1318375" y="1847575"/>
            <a:ext cx="6870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2673900" y="2320950"/>
            <a:ext cx="6222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1541200" y="3091675"/>
            <a:ext cx="816900" cy="436500"/>
          </a:xfrm>
          <a:prstGeom prst="wedgeRectCallout">
            <a:avLst>
              <a:gd name="adj1" fmla="val -63515"/>
              <a:gd name="adj2" fmla="val -67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6016225" y="1707600"/>
            <a:ext cx="2701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Judul : Forgot Password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: User Melakukan Input Kode Verifikasi yang Telah Dikirimkan Melalui Email/No HP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Button : User Akan Diarahkan ke Page Change Password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473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Code &gt; Change Password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0" y="1017725"/>
            <a:ext cx="5607725" cy="35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6229775" y="1123400"/>
            <a:ext cx="27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6359750" y="1392650"/>
            <a:ext cx="2472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Judul : Forgot Password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1 : User Melakukan Input Password Baru yang Diinginkan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2 : User Mengonfirmasi Ulang Password Baru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Button : User Akan Diarahkan ke Page Login Kembali</a:t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1234800" y="1699025"/>
            <a:ext cx="7521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2534625" y="2126125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1</a:t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2534625" y="2571750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2</a:t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1829000" y="3212375"/>
            <a:ext cx="882000" cy="352800"/>
          </a:xfrm>
          <a:prstGeom prst="wedgeRectCallout">
            <a:avLst>
              <a:gd name="adj1" fmla="val -87894"/>
              <a:gd name="adj2" fmla="val 250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6146675" y="1152475"/>
            <a:ext cx="268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Menampilkan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Email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Alamat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Tombol Edit untuk mengarahkan ke page edit profile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04800" cy="37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2728825" y="1846125"/>
            <a:ext cx="1331700" cy="497400"/>
          </a:xfrm>
          <a:prstGeom prst="wedgeRoundRectCallout">
            <a:avLst>
              <a:gd name="adj1" fmla="val -66302"/>
              <a:gd name="adj2" fmla="val 2743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profil, Username, dan email</a:t>
            </a:r>
            <a:endParaRPr sz="1100"/>
          </a:p>
        </p:txBody>
      </p:sp>
      <p:sp>
        <p:nvSpPr>
          <p:cNvPr id="130" name="Google Shape;130;p21"/>
          <p:cNvSpPr/>
          <p:nvPr/>
        </p:nvSpPr>
        <p:spPr>
          <a:xfrm>
            <a:off x="2728825" y="267707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Jenis Kelamin</a:t>
            </a:r>
            <a:endParaRPr sz="1100"/>
          </a:p>
        </p:txBody>
      </p:sp>
      <p:sp>
        <p:nvSpPr>
          <p:cNvPr id="131" name="Google Shape;131;p21"/>
          <p:cNvSpPr/>
          <p:nvPr/>
        </p:nvSpPr>
        <p:spPr>
          <a:xfrm>
            <a:off x="2728825" y="23881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No. Handphone</a:t>
            </a:r>
            <a:endParaRPr sz="1100"/>
          </a:p>
        </p:txBody>
      </p:sp>
      <p:sp>
        <p:nvSpPr>
          <p:cNvPr id="132" name="Google Shape;132;p21"/>
          <p:cNvSpPr/>
          <p:nvPr/>
        </p:nvSpPr>
        <p:spPr>
          <a:xfrm>
            <a:off x="2728825" y="29177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Tanggal Lahir</a:t>
            </a:r>
            <a:endParaRPr sz="1100"/>
          </a:p>
        </p:txBody>
      </p:sp>
      <p:sp>
        <p:nvSpPr>
          <p:cNvPr id="133" name="Google Shape;133;p21"/>
          <p:cNvSpPr/>
          <p:nvPr/>
        </p:nvSpPr>
        <p:spPr>
          <a:xfrm>
            <a:off x="2728825" y="31719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134" name="Google Shape;134;p21"/>
          <p:cNvSpPr/>
          <p:nvPr/>
        </p:nvSpPr>
        <p:spPr>
          <a:xfrm>
            <a:off x="2696650" y="34473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Alamat</a:t>
            </a:r>
            <a:endParaRPr sz="1100"/>
          </a:p>
        </p:txBody>
      </p:sp>
      <p:sp>
        <p:nvSpPr>
          <p:cNvPr id="135" name="Google Shape;135;p21"/>
          <p:cNvSpPr/>
          <p:nvPr/>
        </p:nvSpPr>
        <p:spPr>
          <a:xfrm>
            <a:off x="5304525" y="1813975"/>
            <a:ext cx="641700" cy="312900"/>
          </a:xfrm>
          <a:prstGeom prst="wedgeRoundRectCallout">
            <a:avLst>
              <a:gd name="adj1" fmla="val -80072"/>
              <a:gd name="adj2" fmla="val 5772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Edit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2800"/>
            <a:ext cx="3973560" cy="4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Profile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886875" y="863550"/>
            <a:ext cx="268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Mengedit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2728825" y="282947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Jenis Kelamin</a:t>
            </a:r>
            <a:endParaRPr sz="1100"/>
          </a:p>
        </p:txBody>
      </p:sp>
      <p:sp>
        <p:nvSpPr>
          <p:cNvPr id="144" name="Google Shape;144;p22"/>
          <p:cNvSpPr/>
          <p:nvPr/>
        </p:nvSpPr>
        <p:spPr>
          <a:xfrm>
            <a:off x="2728825" y="2540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No. Handphone</a:t>
            </a:r>
            <a:endParaRPr sz="1100"/>
          </a:p>
        </p:txBody>
      </p:sp>
      <p:sp>
        <p:nvSpPr>
          <p:cNvPr id="145" name="Google Shape;145;p22"/>
          <p:cNvSpPr/>
          <p:nvPr/>
        </p:nvSpPr>
        <p:spPr>
          <a:xfrm>
            <a:off x="2728825" y="309830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Tanggal Lahir</a:t>
            </a:r>
            <a:endParaRPr sz="1100"/>
          </a:p>
        </p:txBody>
      </p:sp>
      <p:sp>
        <p:nvSpPr>
          <p:cNvPr id="146" name="Google Shape;146;p22"/>
          <p:cNvSpPr/>
          <p:nvPr/>
        </p:nvSpPr>
        <p:spPr>
          <a:xfrm>
            <a:off x="2728825" y="33778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147" name="Google Shape;147;p22"/>
          <p:cNvSpPr/>
          <p:nvPr/>
        </p:nvSpPr>
        <p:spPr>
          <a:xfrm>
            <a:off x="2728825" y="38084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Alamat</a:t>
            </a:r>
            <a:endParaRPr sz="1100"/>
          </a:p>
        </p:txBody>
      </p:sp>
      <p:sp>
        <p:nvSpPr>
          <p:cNvPr id="148" name="Google Shape;148;p22"/>
          <p:cNvSpPr/>
          <p:nvPr/>
        </p:nvSpPr>
        <p:spPr>
          <a:xfrm>
            <a:off x="2728825" y="2159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Email</a:t>
            </a:r>
            <a:endParaRPr sz="1100"/>
          </a:p>
        </p:txBody>
      </p:sp>
      <p:sp>
        <p:nvSpPr>
          <p:cNvPr id="149" name="Google Shape;149;p22"/>
          <p:cNvSpPr/>
          <p:nvPr/>
        </p:nvSpPr>
        <p:spPr>
          <a:xfrm>
            <a:off x="2728825" y="19309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Username</a:t>
            </a:r>
            <a:endParaRPr sz="1100"/>
          </a:p>
        </p:txBody>
      </p:sp>
      <p:sp>
        <p:nvSpPr>
          <p:cNvPr id="150" name="Google Shape;150;p22"/>
          <p:cNvSpPr/>
          <p:nvPr/>
        </p:nvSpPr>
        <p:spPr>
          <a:xfrm>
            <a:off x="2728825" y="14737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Profil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375"/>
            <a:ext cx="242355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 Page</a:t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3369613" y="1017725"/>
            <a:ext cx="3104100" cy="3681900"/>
          </a:xfrm>
          <a:prstGeom prst="wedgeRoundRectCallout">
            <a:avLst>
              <a:gd name="adj1" fmla="val -78989"/>
              <a:gd name="adj2" fmla="val 1220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500" y="1152375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Gambar produk yang ditampilkan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dari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dan ke page checkout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9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Order</a:t>
            </a:r>
            <a:endParaRPr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4025"/>
            <a:ext cx="4214102" cy="41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/>
          <p:nvPr/>
        </p:nvSpPr>
        <p:spPr>
          <a:xfrm>
            <a:off x="549925" y="44846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447" name="Google Shape;447;p50"/>
          <p:cNvSpPr/>
          <p:nvPr/>
        </p:nvSpPr>
        <p:spPr>
          <a:xfrm>
            <a:off x="1561925" y="3818625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Nama produk</a:t>
            </a:r>
            <a:endParaRPr sz="1300"/>
          </a:p>
        </p:txBody>
      </p:sp>
      <p:sp>
        <p:nvSpPr>
          <p:cNvPr id="448" name="Google Shape;448;p50"/>
          <p:cNvSpPr/>
          <p:nvPr/>
        </p:nvSpPr>
        <p:spPr>
          <a:xfrm>
            <a:off x="2778375" y="43854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Status</a:t>
            </a:r>
            <a:endParaRPr sz="1300"/>
          </a:p>
        </p:txBody>
      </p:sp>
      <p:sp>
        <p:nvSpPr>
          <p:cNvPr id="449" name="Google Shape;449;p50"/>
          <p:cNvSpPr txBox="1">
            <a:spLocks noGrp="1"/>
          </p:cNvSpPr>
          <p:nvPr>
            <p:ph type="body" idx="1"/>
          </p:nvPr>
        </p:nvSpPr>
        <p:spPr>
          <a:xfrm>
            <a:off x="5139900" y="1200800"/>
            <a:ext cx="4004100" cy="3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produk yang dipesan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pesanan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Mengarahkan ke halaman detail order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3500000" y="3818625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Details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692050"/>
            <a:ext cx="4269077" cy="412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MyOrder Detail</a:t>
            </a:r>
            <a:endParaRPr/>
          </a:p>
        </p:txBody>
      </p:sp>
      <p:sp>
        <p:nvSpPr>
          <p:cNvPr id="487" name="Google Shape;487;p54"/>
          <p:cNvSpPr/>
          <p:nvPr/>
        </p:nvSpPr>
        <p:spPr>
          <a:xfrm>
            <a:off x="2909050" y="1908850"/>
            <a:ext cx="1272600" cy="187500"/>
          </a:xfrm>
          <a:prstGeom prst="wedgeRoundRectCallout">
            <a:avLst>
              <a:gd name="adj1" fmla="val -13123"/>
              <a:gd name="adj2" fmla="val -194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Nama produk</a:t>
            </a:r>
            <a:endParaRPr sz="1300"/>
          </a:p>
        </p:txBody>
      </p:sp>
      <p:sp>
        <p:nvSpPr>
          <p:cNvPr id="488" name="Google Shape;488;p54"/>
          <p:cNvSpPr/>
          <p:nvPr/>
        </p:nvSpPr>
        <p:spPr>
          <a:xfrm>
            <a:off x="1788025" y="1234850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1"/>
          </p:nvPr>
        </p:nvSpPr>
        <p:spPr>
          <a:xfrm>
            <a:off x="5079475" y="816688"/>
            <a:ext cx="36993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produk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3458700" y="2680650"/>
            <a:ext cx="1113300" cy="354600"/>
          </a:xfrm>
          <a:prstGeom prst="wedgeRoundRectCallout">
            <a:avLst>
              <a:gd name="adj1" fmla="val -70192"/>
              <a:gd name="adj2" fmla="val 8803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 produk</a:t>
            </a:r>
            <a:endParaRPr sz="1300"/>
          </a:p>
        </p:txBody>
      </p:sp>
      <p:sp>
        <p:nvSpPr>
          <p:cNvPr id="491" name="Google Shape;491;p54"/>
          <p:cNvSpPr/>
          <p:nvPr/>
        </p:nvSpPr>
        <p:spPr>
          <a:xfrm>
            <a:off x="3458575" y="3250300"/>
            <a:ext cx="1113300" cy="354600"/>
          </a:xfrm>
          <a:prstGeom prst="wedgeRoundRectCallout">
            <a:avLst>
              <a:gd name="adj1" fmla="val -68019"/>
              <a:gd name="adj2" fmla="val 993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 produk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5999726" cy="39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108600" y="4324150"/>
            <a:ext cx="1272600" cy="187500"/>
          </a:xfrm>
          <a:prstGeom prst="wedgeRoundRectCallout">
            <a:avLst>
              <a:gd name="adj1" fmla="val -26363"/>
              <a:gd name="adj2" fmla="val -1433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Profil</a:t>
            </a:r>
            <a:endParaRPr sz="1300"/>
          </a:p>
        </p:txBody>
      </p:sp>
      <p:sp>
        <p:nvSpPr>
          <p:cNvPr id="458" name="Google Shape;458;p51"/>
          <p:cNvSpPr/>
          <p:nvPr/>
        </p:nvSpPr>
        <p:spPr>
          <a:xfrm>
            <a:off x="1168750" y="1274950"/>
            <a:ext cx="1272600" cy="187500"/>
          </a:xfrm>
          <a:prstGeom prst="wedgeRoundRectCallout">
            <a:avLst>
              <a:gd name="adj1" fmla="val -51660"/>
              <a:gd name="adj2" fmla="val 1219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Username</a:t>
            </a:r>
            <a:endParaRPr sz="1300"/>
          </a:p>
        </p:txBody>
      </p:sp>
      <p:sp>
        <p:nvSpPr>
          <p:cNvPr id="459" name="Google Shape;459;p51"/>
          <p:cNvSpPr/>
          <p:nvPr/>
        </p:nvSpPr>
        <p:spPr>
          <a:xfrm>
            <a:off x="4831375" y="41979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Tanggal</a:t>
            </a:r>
            <a:endParaRPr sz="1300"/>
          </a:p>
        </p:txBody>
      </p:sp>
      <p:sp>
        <p:nvSpPr>
          <p:cNvPr id="460" name="Google Shape;460;p51"/>
          <p:cNvSpPr/>
          <p:nvPr/>
        </p:nvSpPr>
        <p:spPr>
          <a:xfrm>
            <a:off x="1321150" y="2301975"/>
            <a:ext cx="1272600" cy="187500"/>
          </a:xfrm>
          <a:prstGeom prst="wedgeRoundRectCallout">
            <a:avLst>
              <a:gd name="adj1" fmla="val -59852"/>
              <a:gd name="adj2" fmla="val -1304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Cuplikan</a:t>
            </a:r>
            <a:endParaRPr sz="1300"/>
          </a:p>
        </p:txBody>
      </p:sp>
      <p:sp>
        <p:nvSpPr>
          <p:cNvPr id="461" name="Google Shape;461;p51"/>
          <p:cNvSpPr txBox="1">
            <a:spLocks noGrp="1"/>
          </p:cNvSpPr>
          <p:nvPr>
            <p:ph type="body" idx="1"/>
          </p:nvPr>
        </p:nvSpPr>
        <p:spPr>
          <a:xfrm>
            <a:off x="6299150" y="1017725"/>
            <a:ext cx="26079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percakapan dengan tampilan 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Cuplikan 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Tanggal pesan diterima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Room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360325" y="1152475"/>
            <a:ext cx="347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dan 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bubble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Menampilan pesan dan waktu pesan tersebut diterima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Tempat mengetikkan dan mengirim pesan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l="4420" t="13351" r="4620" b="18906"/>
          <a:stretch/>
        </p:blipFill>
        <p:spPr>
          <a:xfrm>
            <a:off x="311700" y="1152475"/>
            <a:ext cx="4764450" cy="30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212575" y="1152475"/>
            <a:ext cx="1707300" cy="187500"/>
          </a:xfrm>
          <a:prstGeom prst="wedgeRoundRectCallout">
            <a:avLst>
              <a:gd name="adj1" fmla="val -53804"/>
              <a:gd name="adj2" fmla="val 1230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dan username</a:t>
            </a:r>
            <a:endParaRPr sz="1300"/>
          </a:p>
        </p:txBody>
      </p:sp>
      <p:sp>
        <p:nvSpPr>
          <p:cNvPr id="240" name="Google Shape;240;p30"/>
          <p:cNvSpPr/>
          <p:nvPr/>
        </p:nvSpPr>
        <p:spPr>
          <a:xfrm>
            <a:off x="3733425" y="2458800"/>
            <a:ext cx="12978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Chat Bubble</a:t>
            </a:r>
            <a:endParaRPr sz="1200"/>
          </a:p>
        </p:txBody>
      </p:sp>
      <p:sp>
        <p:nvSpPr>
          <p:cNvPr id="241" name="Google Shape;241;p30"/>
          <p:cNvSpPr/>
          <p:nvPr/>
        </p:nvSpPr>
        <p:spPr>
          <a:xfrm>
            <a:off x="1894550" y="4384550"/>
            <a:ext cx="970200" cy="187500"/>
          </a:xfrm>
          <a:prstGeom prst="wedgeRoundRectCallout">
            <a:avLst>
              <a:gd name="adj1" fmla="val -221"/>
              <a:gd name="adj2" fmla="val -2098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Chat bar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5750" y="78988"/>
            <a:ext cx="8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9600" y="2104925"/>
            <a:ext cx="8512500" cy="28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 Minify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Jika di klik akan diarahkan ke home 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bar (belum dapat digunakan)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mencari produk/kategori/page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Menu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menampilkan menu yang dapat diakses berdasarkan akun yang digunakan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Bar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navigasi untuk mengarahkan pengguna ke page-page dari web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0" y="1070025"/>
            <a:ext cx="8527700" cy="9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7211250" y="729850"/>
            <a:ext cx="1617000" cy="339300"/>
          </a:xfrm>
          <a:prstGeom prst="wedgeRoundRectCallout">
            <a:avLst>
              <a:gd name="adj1" fmla="val -3084"/>
              <a:gd name="adj2" fmla="val 913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Section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76225" y="8060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226475" y="7298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Bar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24475" y="2015725"/>
            <a:ext cx="1747500" cy="339300"/>
          </a:xfrm>
          <a:prstGeom prst="wedgeRoundRectCallout">
            <a:avLst>
              <a:gd name="adj1" fmla="val -42799"/>
              <a:gd name="adj2" fmla="val -7749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Menu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6309325" y="28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4892825" y="863450"/>
            <a:ext cx="3948900" cy="3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Judul : Cart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Product Card : </a:t>
            </a:r>
            <a:endParaRPr sz="140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Image : Gambar dari Produk yang Tertera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Nama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Deskripsi : Penjelasan Mengenai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1 : Berfungsi Untuk Menambahkan atau Mengurangi Jumlah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Harga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Checkout Card :</a:t>
            </a:r>
            <a:endParaRPr sz="140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Unit : Jumlah Seluruh Produk yang Dimasukkan ke Cart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Harga : Jumlah Harga Seluruh Produk yang Ada di Cart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2 : Untuk Melakukan Checkout Pembelian</a:t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86325"/>
            <a:ext cx="4299850" cy="45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761325" y="863450"/>
            <a:ext cx="6498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2311800" y="974850"/>
            <a:ext cx="919200" cy="381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Card</a:t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1114125" y="1244025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1838325" y="2098000"/>
            <a:ext cx="1104900" cy="381000"/>
          </a:xfrm>
          <a:prstGeom prst="wedgeRectCallout">
            <a:avLst>
              <a:gd name="adj1" fmla="val -48323"/>
              <a:gd name="adj2" fmla="val -7917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dan Deskripsi</a:t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3165950" y="1958975"/>
            <a:ext cx="863400" cy="232200"/>
          </a:xfrm>
          <a:prstGeom prst="wedgeRectCallout">
            <a:avLst>
              <a:gd name="adj1" fmla="val -36020"/>
              <a:gd name="adj2" fmla="val -1019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1</a:t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3648600" y="1383350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</a:t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1996125" y="2989550"/>
            <a:ext cx="947100" cy="315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Card</a:t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923775" y="3927250"/>
            <a:ext cx="1104900" cy="315600"/>
          </a:xfrm>
          <a:prstGeom prst="wedgeRectCallout">
            <a:avLst>
              <a:gd name="adj1" fmla="val -31933"/>
              <a:gd name="adj2" fmla="val -1029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Unit dan Harga</a:t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3528000" y="3175225"/>
            <a:ext cx="919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801075"/>
            <a:ext cx="5053502" cy="4242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2700425" y="4059350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Invoice</a:t>
            </a:r>
            <a:endParaRPr sz="1300"/>
          </a:p>
        </p:txBody>
      </p:sp>
      <p:sp>
        <p:nvSpPr>
          <p:cNvPr id="469" name="Google Shape;469;p52"/>
          <p:cNvSpPr/>
          <p:nvPr/>
        </p:nvSpPr>
        <p:spPr>
          <a:xfrm>
            <a:off x="2269475" y="1331125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 produk</a:t>
            </a:r>
            <a:endParaRPr sz="1300"/>
          </a:p>
        </p:txBody>
      </p:sp>
      <p:sp>
        <p:nvSpPr>
          <p:cNvPr id="470" name="Google Shape;470;p52"/>
          <p:cNvSpPr/>
          <p:nvPr/>
        </p:nvSpPr>
        <p:spPr>
          <a:xfrm>
            <a:off x="5118875" y="2423875"/>
            <a:ext cx="1344900" cy="1035000"/>
          </a:xfrm>
          <a:prstGeom prst="leftArrow">
            <a:avLst>
              <a:gd name="adj1" fmla="val 6588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Alamat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Payment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Pengiriman</a:t>
            </a:r>
            <a:endParaRPr sz="1200"/>
          </a:p>
        </p:txBody>
      </p:sp>
      <p:sp>
        <p:nvSpPr>
          <p:cNvPr id="471" name="Google Shape;471;p52"/>
          <p:cNvSpPr txBox="1">
            <a:spLocks noGrp="1"/>
          </p:cNvSpPr>
          <p:nvPr>
            <p:ph type="body" idx="1"/>
          </p:nvPr>
        </p:nvSpPr>
        <p:spPr>
          <a:xfrm>
            <a:off x="6379400" y="620525"/>
            <a:ext cx="26079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detail pembelian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 Produk dan total 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 pengiriman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Metode pembayaran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Pengiriman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yang harus dibayar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6525"/>
            <a:ext cx="4665949" cy="41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</a:t>
            </a:r>
            <a:endParaRPr/>
          </a:p>
        </p:txBody>
      </p:sp>
      <p:sp>
        <p:nvSpPr>
          <p:cNvPr id="478" name="Google Shape;478;p53"/>
          <p:cNvSpPr/>
          <p:nvPr/>
        </p:nvSpPr>
        <p:spPr>
          <a:xfrm>
            <a:off x="2291200" y="2727325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</a:t>
            </a:r>
            <a:endParaRPr sz="1300"/>
          </a:p>
        </p:txBody>
      </p:sp>
      <p:sp>
        <p:nvSpPr>
          <p:cNvPr id="479" name="Google Shape;479;p53"/>
          <p:cNvSpPr/>
          <p:nvPr/>
        </p:nvSpPr>
        <p:spPr>
          <a:xfrm>
            <a:off x="1763950" y="1620000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Metode</a:t>
            </a:r>
            <a:endParaRPr sz="1300"/>
          </a:p>
        </p:txBody>
      </p:sp>
      <p:sp>
        <p:nvSpPr>
          <p:cNvPr id="480" name="Google Shape;480;p53"/>
          <p:cNvSpPr txBox="1">
            <a:spLocks noGrp="1"/>
          </p:cNvSpPr>
          <p:nvPr>
            <p:ph type="body" idx="1"/>
          </p:nvPr>
        </p:nvSpPr>
        <p:spPr>
          <a:xfrm>
            <a:off x="5288100" y="620525"/>
            <a:ext cx="36993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penjelasan tentang pilihan metode pembayaran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 menggunakan menu drop-down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00"/>
            <a:ext cx="242355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 Page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3369613" y="1017725"/>
            <a:ext cx="3104100" cy="3681900"/>
          </a:xfrm>
          <a:prstGeom prst="wedgeRoundRectCallout">
            <a:avLst>
              <a:gd name="adj1" fmla="val -78989"/>
              <a:gd name="adj2" fmla="val 1220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500" y="1152375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Gambar produk yang ditampilkan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dari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dan ke page checkout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17929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2209225" y="1098950"/>
            <a:ext cx="2130000" cy="2583000"/>
          </a:xfrm>
          <a:prstGeom prst="wedgeRoundRectCallout">
            <a:avLst>
              <a:gd name="adj1" fmla="val -127914"/>
              <a:gd name="adj2" fmla="val -1806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Page</a:t>
            </a:r>
            <a:endParaRPr/>
          </a:p>
        </p:txBody>
      </p:sp>
      <p:pic>
        <p:nvPicPr>
          <p:cNvPr id="353" name="Google Shape;353;p4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87" y="1269113"/>
            <a:ext cx="1823875" cy="224267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4695138" y="1239650"/>
            <a:ext cx="3104100" cy="3681900"/>
          </a:xfrm>
          <a:prstGeom prst="wedgeRoundRectCallout">
            <a:avLst>
              <a:gd name="adj1" fmla="val -142129"/>
              <a:gd name="adj2" fmla="val 2033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025" y="1374313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50" y="1138450"/>
            <a:ext cx="31074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3404825" y="2166175"/>
            <a:ext cx="856200" cy="215400"/>
          </a:xfrm>
          <a:prstGeom prst="wedgeRoundRectCallout">
            <a:avLst>
              <a:gd name="adj1" fmla="val -68752"/>
              <a:gd name="adj2" fmla="val 341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</a:t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370275" y="2320050"/>
            <a:ext cx="1087500" cy="5034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price</a:t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3597425" y="2887438"/>
            <a:ext cx="1087500" cy="5034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price</a:t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516475" y="3229975"/>
            <a:ext cx="1087500" cy="215400"/>
          </a:xfrm>
          <a:prstGeom prst="wedgeRoundRectCallout">
            <a:avLst>
              <a:gd name="adj1" fmla="val 71708"/>
              <a:gd name="adj2" fmla="val 7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5208075" y="1138450"/>
            <a:ext cx="32604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Sort by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Mengurutkan produk berdasarkan  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Latest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Menentukan harga minimum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Maximum 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Menentukan harga maximum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Brand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Menentukan brand apa saja yang ingin di tampilkan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Gambar produk yang ditampilkan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dari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dan ke page checkout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8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00" y="1192775"/>
            <a:ext cx="299259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/>
          <p:nvPr/>
        </p:nvSpPr>
        <p:spPr>
          <a:xfrm>
            <a:off x="6177900" y="3036550"/>
            <a:ext cx="2707800" cy="2005200"/>
          </a:xfrm>
          <a:prstGeom prst="wedgeRoundRectCallout">
            <a:avLst>
              <a:gd name="adj1" fmla="val -99916"/>
              <a:gd name="adj2" fmla="val -16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6096725" y="1064950"/>
            <a:ext cx="1873500" cy="2005200"/>
          </a:xfrm>
          <a:prstGeom prst="wedgeRoundRectCallout">
            <a:avLst>
              <a:gd name="adj1" fmla="val -85454"/>
              <a:gd name="adj2" fmla="val -131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258300" y="3522675"/>
            <a:ext cx="2707800" cy="1113900"/>
          </a:xfrm>
          <a:prstGeom prst="wedgeRoundRectCallout">
            <a:avLst>
              <a:gd name="adj1" fmla="val 66398"/>
              <a:gd name="adj2" fmla="val -1048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260575" y="1064950"/>
            <a:ext cx="2707800" cy="2005200"/>
          </a:xfrm>
          <a:prstGeom prst="wedgeRoundRectCallout">
            <a:avLst>
              <a:gd name="adj1" fmla="val 67150"/>
              <a:gd name="adj2" fmla="val 87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Details Page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100" y="1192775"/>
            <a:ext cx="1408753" cy="16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00" y="3278525"/>
            <a:ext cx="2457875" cy="15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00" y="3776875"/>
            <a:ext cx="2405399" cy="6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775" y="1259112"/>
            <a:ext cx="2405401" cy="1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575"/>
            <a:ext cx="4562775" cy="30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/>
          <p:nvPr/>
        </p:nvSpPr>
        <p:spPr>
          <a:xfrm>
            <a:off x="3490725" y="1424275"/>
            <a:ext cx="1302900" cy="411000"/>
          </a:xfrm>
          <a:prstGeom prst="wedgeRoundRectCallout">
            <a:avLst>
              <a:gd name="adj1" fmla="val -123089"/>
              <a:gd name="adj2" fmla="val 785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image</a:t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86565"/>
              <a:gd name="adj2" fmla="val -614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08306"/>
              <a:gd name="adj2" fmla="val -7285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38742"/>
              <a:gd name="adj2" fmla="val -757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35168"/>
              <a:gd name="adj2" fmla="val -742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option</a:t>
            </a:r>
            <a:endParaRPr/>
          </a:p>
        </p:txBody>
      </p:sp>
      <p:sp>
        <p:nvSpPr>
          <p:cNvPr id="404" name="Google Shape;404;p45"/>
          <p:cNvSpPr txBox="1"/>
          <p:nvPr/>
        </p:nvSpPr>
        <p:spPr>
          <a:xfrm>
            <a:off x="5064200" y="1910488"/>
            <a:ext cx="3364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gambar yang dipilih dari image option dengan ukuran yang lebih besar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option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Beberapa gambar produk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menu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25" y="1633550"/>
            <a:ext cx="2363491" cy="29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323" y="1633550"/>
            <a:ext cx="2113506" cy="162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36" y="1633550"/>
            <a:ext cx="1658989" cy="4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08167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Product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897900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Us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625582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Order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311700" y="27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0" y="1022825"/>
            <a:ext cx="32257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2617350" y="1098925"/>
            <a:ext cx="14388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>
            <a:off x="3455700" y="1404825"/>
            <a:ext cx="7365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</a:t>
            </a:r>
            <a:endParaRPr/>
          </a:p>
        </p:txBody>
      </p:sp>
      <p:sp>
        <p:nvSpPr>
          <p:cNvPr id="413" name="Google Shape;413;p46"/>
          <p:cNvSpPr/>
          <p:nvPr/>
        </p:nvSpPr>
        <p:spPr>
          <a:xfrm>
            <a:off x="3036425" y="292295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2945850" y="3455425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2889200" y="398790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</a:t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3223325" y="1914650"/>
            <a:ext cx="9234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</a:t>
            </a: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311700" y="1858000"/>
            <a:ext cx="968700" cy="226500"/>
          </a:xfrm>
          <a:prstGeom prst="wedgeRoundRectCallout">
            <a:avLst>
              <a:gd name="adj1" fmla="val 25449"/>
              <a:gd name="adj2" fmla="val 115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</a:t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1487163" y="1744600"/>
            <a:ext cx="1529400" cy="339900"/>
          </a:xfrm>
          <a:prstGeom prst="wedgeRoundRectCallout">
            <a:avLst>
              <a:gd name="adj1" fmla="val -10918"/>
              <a:gd name="adj2" fmla="val 866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ammount</a:t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543900" y="2537750"/>
            <a:ext cx="736500" cy="226500"/>
          </a:xfrm>
          <a:prstGeom prst="wedgeRoundRectCallout">
            <a:avLst>
              <a:gd name="adj1" fmla="val 123849"/>
              <a:gd name="adj2" fmla="val 5504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4311375" y="901563"/>
            <a:ext cx="4260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Rating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dari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Mngurangi  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 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amount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dari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produk dan menuju checkout page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Wishlist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Menambahkan produk kedalam wishlist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2500"/>
            <a:ext cx="8839200" cy="198510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152400" y="1460288"/>
            <a:ext cx="84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Berisikan penjelasan detail dari produk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9775"/>
            <a:ext cx="6173549" cy="32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/>
        </p:nvSpPr>
        <p:spPr>
          <a:xfrm>
            <a:off x="311700" y="1103650"/>
            <a:ext cx="6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Berisikan review-review dari pelanggan yang pernah membeli produk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398F7C-9446-4841-BA1F-F4EA9331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9" y="1182914"/>
            <a:ext cx="2031215" cy="3686628"/>
          </a:xfrm>
          <a:prstGeom prst="rect">
            <a:avLst/>
          </a:prstGeom>
        </p:spPr>
      </p:pic>
      <p:sp>
        <p:nvSpPr>
          <p:cNvPr id="15" name="Google Shape;412;p46">
            <a:extLst>
              <a:ext uri="{FF2B5EF4-FFF2-40B4-BE49-F238E27FC236}">
                <a16:creationId xmlns:a16="http://schemas.microsoft.com/office/drawing/2014/main" xmlns="" id="{8C943252-BCBA-4E71-B6C5-AA3DAA71B0C8}"/>
              </a:ext>
            </a:extLst>
          </p:cNvPr>
          <p:cNvSpPr/>
          <p:nvPr/>
        </p:nvSpPr>
        <p:spPr>
          <a:xfrm>
            <a:off x="578795" y="1269146"/>
            <a:ext cx="2501903" cy="1166925"/>
          </a:xfrm>
          <a:prstGeom prst="wedgeRoundRectCallout">
            <a:avLst>
              <a:gd name="adj1" fmla="val 58907"/>
              <a:gd name="adj2" fmla="val 366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12;p46">
            <a:extLst>
              <a:ext uri="{FF2B5EF4-FFF2-40B4-BE49-F238E27FC236}">
                <a16:creationId xmlns:a16="http://schemas.microsoft.com/office/drawing/2014/main" xmlns="" id="{D8F03B3F-7C84-4765-9AC8-16AA48B26C72}"/>
              </a:ext>
            </a:extLst>
          </p:cNvPr>
          <p:cNvSpPr/>
          <p:nvPr/>
        </p:nvSpPr>
        <p:spPr>
          <a:xfrm>
            <a:off x="5351590" y="3098045"/>
            <a:ext cx="3141043" cy="1166925"/>
          </a:xfrm>
          <a:prstGeom prst="wedgeRoundRectCallout">
            <a:avLst>
              <a:gd name="adj1" fmla="val -64387"/>
              <a:gd name="adj2" fmla="val -1605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12;p46">
            <a:extLst>
              <a:ext uri="{FF2B5EF4-FFF2-40B4-BE49-F238E27FC236}">
                <a16:creationId xmlns:a16="http://schemas.microsoft.com/office/drawing/2014/main" xmlns="" id="{E5E2F110-ACFE-460D-BB5B-D6000F5DA141}"/>
              </a:ext>
            </a:extLst>
          </p:cNvPr>
          <p:cNvSpPr/>
          <p:nvPr/>
        </p:nvSpPr>
        <p:spPr>
          <a:xfrm>
            <a:off x="5424162" y="1269147"/>
            <a:ext cx="3141043" cy="1166925"/>
          </a:xfrm>
          <a:prstGeom prst="wedgeRoundRectCallout">
            <a:avLst>
              <a:gd name="adj1" fmla="val -60690"/>
              <a:gd name="adj2" fmla="val -29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60272D-6DB6-4A8D-A74C-BA7471EA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43C772-2D8B-45DB-BB43-929214ACE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4" r="25939"/>
          <a:stretch/>
        </p:blipFill>
        <p:spPr>
          <a:xfrm>
            <a:off x="5702913" y="1406922"/>
            <a:ext cx="2583543" cy="810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7C3752-E071-48DB-A32F-0C9E51EB0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321"/>
          <a:stretch/>
        </p:blipFill>
        <p:spPr>
          <a:xfrm>
            <a:off x="5949053" y="3222133"/>
            <a:ext cx="1946116" cy="918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73E37BF-7BB1-4BEC-AAE3-23108BE825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29"/>
          <a:stretch/>
        </p:blipFill>
        <p:spPr>
          <a:xfrm>
            <a:off x="848733" y="1366723"/>
            <a:ext cx="1962025" cy="8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0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Page </a:t>
            </a:r>
            <a:endParaRPr/>
          </a:p>
        </p:txBody>
      </p:sp>
      <p:pic>
        <p:nvPicPr>
          <p:cNvPr id="515" name="Google Shape;5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052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1</a:t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>
            <a:off x="4028250" y="311537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3</a:t>
            </a:r>
            <a:endParaRPr/>
          </a:p>
        </p:txBody>
      </p:sp>
      <p:sp>
        <p:nvSpPr>
          <p:cNvPr id="518" name="Google Shape;518;p57"/>
          <p:cNvSpPr/>
          <p:nvPr/>
        </p:nvSpPr>
        <p:spPr>
          <a:xfrm>
            <a:off x="4097875" y="36399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5</a:t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410125" y="27645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Terms 2</a:t>
            </a:r>
            <a:endParaRPr/>
          </a:p>
        </p:txBody>
      </p:sp>
      <p:sp>
        <p:nvSpPr>
          <p:cNvPr id="520" name="Google Shape;520;p57"/>
          <p:cNvSpPr/>
          <p:nvPr/>
        </p:nvSpPr>
        <p:spPr>
          <a:xfrm>
            <a:off x="311700" y="32359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Terms 4</a:t>
            </a:r>
            <a:endParaRPr/>
          </a:p>
        </p:txBody>
      </p:sp>
      <p:sp>
        <p:nvSpPr>
          <p:cNvPr id="521" name="Google Shape;521;p57"/>
          <p:cNvSpPr txBox="1"/>
          <p:nvPr/>
        </p:nvSpPr>
        <p:spPr>
          <a:xfrm>
            <a:off x="5185375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Terms 1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Terms and conditions Minify pertama   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kedua  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ketiga    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keempat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kelima    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Page </a:t>
            </a:r>
            <a:endParaRPr/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" y="1122150"/>
            <a:ext cx="532772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1</a:t>
            </a:r>
            <a:endParaRPr/>
          </a:p>
        </p:txBody>
      </p:sp>
      <p:sp>
        <p:nvSpPr>
          <p:cNvPr id="505" name="Google Shape;505;p56"/>
          <p:cNvSpPr/>
          <p:nvPr/>
        </p:nvSpPr>
        <p:spPr>
          <a:xfrm>
            <a:off x="4091650" y="308879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3</a:t>
            </a: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4217475" y="36000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5</a:t>
            </a:r>
            <a:endParaRPr/>
          </a:p>
        </p:txBody>
      </p:sp>
      <p:sp>
        <p:nvSpPr>
          <p:cNvPr id="507" name="Google Shape;507;p56"/>
          <p:cNvSpPr/>
          <p:nvPr/>
        </p:nvSpPr>
        <p:spPr>
          <a:xfrm>
            <a:off x="423425" y="26980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FAQ 2</a:t>
            </a:r>
            <a:endParaRPr/>
          </a:p>
        </p:txBody>
      </p:sp>
      <p:sp>
        <p:nvSpPr>
          <p:cNvPr id="508" name="Google Shape;508;p56"/>
          <p:cNvSpPr/>
          <p:nvPr/>
        </p:nvSpPr>
        <p:spPr>
          <a:xfrm>
            <a:off x="311700" y="31818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FAQ 4</a:t>
            </a:r>
            <a:endParaRPr/>
          </a:p>
        </p:txBody>
      </p:sp>
      <p:sp>
        <p:nvSpPr>
          <p:cNvPr id="509" name="Google Shape;509;p56"/>
          <p:cNvSpPr txBox="1"/>
          <p:nvPr/>
        </p:nvSpPr>
        <p:spPr>
          <a:xfrm>
            <a:off x="5179150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FAQ 1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pertanyaan pertama yang sering ditanyakan 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kedua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ketiga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keempat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kelima yang sering ditanyakan   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Order Page </a:t>
            </a:r>
            <a:endParaRPr/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1412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8"/>
          <p:cNvSpPr txBox="1"/>
          <p:nvPr/>
        </p:nvSpPr>
        <p:spPr>
          <a:xfrm>
            <a:off x="5459400" y="1017725"/>
            <a:ext cx="36846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Step 1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langkah pertama untuk melakukan pemesanan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kedua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ketiga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keempat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lima untuk melakukan pemesanan </a:t>
            </a:r>
            <a:endParaRPr sz="1300"/>
          </a:p>
        </p:txBody>
      </p:sp>
      <p:sp>
        <p:nvSpPr>
          <p:cNvPr id="529" name="Google Shape;529;p58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530" name="Google Shape;530;p58"/>
          <p:cNvSpPr/>
          <p:nvPr/>
        </p:nvSpPr>
        <p:spPr>
          <a:xfrm>
            <a:off x="370275" y="276360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 2</a:t>
            </a:r>
            <a:endParaRPr/>
          </a:p>
        </p:txBody>
      </p:sp>
      <p:sp>
        <p:nvSpPr>
          <p:cNvPr id="531" name="Google Shape;531;p58"/>
          <p:cNvSpPr/>
          <p:nvPr/>
        </p:nvSpPr>
        <p:spPr>
          <a:xfrm>
            <a:off x="4091675" y="31419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311700" y="32748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4</a:t>
            </a:r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4164325" y="36266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42675" y="206357"/>
            <a:ext cx="6237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351075" y="206350"/>
            <a:ext cx="3481200" cy="4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Hanya bisa diakses dengan akun owner.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Panel disebelah kiri sebagar menu navigasi, dan panel sebelah kanan menampilkan isi dari bagian-bagian yang ada.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Memiliki 4 bagian yaitu: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laporan umum dari web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Katalog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Mengatur dan mengedit produk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Order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orderan yang aktif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Messages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percakapan dengan customer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75" y="876525"/>
            <a:ext cx="4690299" cy="39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0" y="1170125"/>
            <a:ext cx="5902100" cy="3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Dashboard&gt;General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5994225" y="445025"/>
            <a:ext cx="2985000" cy="4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penjualan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penjualan selama sebulan terkahir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Kunjungan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kunjungan web selama sebulan terakhir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Diagram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menampikan laporan penjualan dan/atau kunjungan dalan rentang waktu yg dipilih dalam bentuk diagram garis</a:t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962875" y="1327000"/>
            <a:ext cx="1639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Laporan penjualan</a:t>
            </a:r>
            <a:endParaRPr sz="1300"/>
          </a:p>
        </p:txBody>
      </p:sp>
      <p:sp>
        <p:nvSpPr>
          <p:cNvPr id="159" name="Google Shape;159;p23"/>
          <p:cNvSpPr/>
          <p:nvPr/>
        </p:nvSpPr>
        <p:spPr>
          <a:xfrm>
            <a:off x="4161850" y="1327000"/>
            <a:ext cx="1639800" cy="187500"/>
          </a:xfrm>
          <a:prstGeom prst="wedgeRoundRectCallout">
            <a:avLst>
              <a:gd name="adj1" fmla="val -26602"/>
              <a:gd name="adj2" fmla="val 1240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Laporan kunjungan</a:t>
            </a:r>
            <a:endParaRPr sz="1300"/>
          </a:p>
        </p:txBody>
      </p:sp>
      <p:sp>
        <p:nvSpPr>
          <p:cNvPr id="160" name="Google Shape;160;p23"/>
          <p:cNvSpPr/>
          <p:nvPr/>
        </p:nvSpPr>
        <p:spPr>
          <a:xfrm>
            <a:off x="762375" y="2688500"/>
            <a:ext cx="1291800" cy="187500"/>
          </a:xfrm>
          <a:prstGeom prst="wedgeRoundRectCallout">
            <a:avLst>
              <a:gd name="adj1" fmla="val -5055"/>
              <a:gd name="adj2" fmla="val 161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Diagram garis</a:t>
            </a:r>
            <a:endParaRPr sz="1300"/>
          </a:p>
        </p:txBody>
      </p:sp>
      <p:sp>
        <p:nvSpPr>
          <p:cNvPr id="161" name="Google Shape;161;p23"/>
          <p:cNvSpPr txBox="1"/>
          <p:nvPr/>
        </p:nvSpPr>
        <p:spPr>
          <a:xfrm>
            <a:off x="311700" y="800825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0" y="1702600"/>
            <a:ext cx="5930250" cy="23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6154700" y="445025"/>
            <a:ext cx="2677800" cy="4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Tombol untuk menambah produk atau menambah kategori/merk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Memberikan filter tampilan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Tampilan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menampilkan produk yang ada, jika produk di-click maka akan diarahkan ke page edit product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1773950" y="1569550"/>
            <a:ext cx="970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Buttons</a:t>
            </a:r>
            <a:endParaRPr sz="1300"/>
          </a:p>
        </p:txBody>
      </p:sp>
      <p:sp>
        <p:nvSpPr>
          <p:cNvPr id="170" name="Google Shape;170;p24"/>
          <p:cNvSpPr/>
          <p:nvPr/>
        </p:nvSpPr>
        <p:spPr>
          <a:xfrm>
            <a:off x="1358125" y="3965100"/>
            <a:ext cx="875700" cy="187500"/>
          </a:xfrm>
          <a:prstGeom prst="wedgeRoundRectCallout">
            <a:avLst>
              <a:gd name="adj1" fmla="val -3050"/>
              <a:gd name="adj2" fmla="val -993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Filter</a:t>
            </a:r>
            <a:endParaRPr sz="1300"/>
          </a:p>
        </p:txBody>
      </p:sp>
      <p:sp>
        <p:nvSpPr>
          <p:cNvPr id="171" name="Google Shape;171;p24"/>
          <p:cNvSpPr/>
          <p:nvPr/>
        </p:nvSpPr>
        <p:spPr>
          <a:xfrm>
            <a:off x="3034488" y="4069400"/>
            <a:ext cx="1446300" cy="187500"/>
          </a:xfrm>
          <a:prstGeom prst="wedgeRoundRectCallout">
            <a:avLst>
              <a:gd name="adj1" fmla="val -12594"/>
              <a:gd name="adj2" fmla="val -1716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Tampilan produk</a:t>
            </a:r>
            <a:endParaRPr sz="1300"/>
          </a:p>
        </p:txBody>
      </p:sp>
      <p:sp>
        <p:nvSpPr>
          <p:cNvPr id="172" name="Google Shape;172;p24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5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Menu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1959713"/>
            <a:ext cx="26860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525" y="2125238"/>
            <a:ext cx="19431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38" y="1959750"/>
            <a:ext cx="21812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758225" y="12251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Belum Login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414300" y="1225275"/>
            <a:ext cx="23154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Login sebagai customer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412800" y="1225275"/>
            <a:ext cx="21813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Login sebagai customer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4674726" cy="3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Dashboard&gt;Katalog&gt;Add Product</a:t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303725" y="14117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180" name="Google Shape;180;p25"/>
          <p:cNvSpPr/>
          <p:nvPr/>
        </p:nvSpPr>
        <p:spPr>
          <a:xfrm>
            <a:off x="3303725" y="1727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Harga</a:t>
            </a:r>
            <a:endParaRPr sz="1200"/>
          </a:p>
        </p:txBody>
      </p:sp>
      <p:sp>
        <p:nvSpPr>
          <p:cNvPr id="181" name="Google Shape;181;p25"/>
          <p:cNvSpPr/>
          <p:nvPr/>
        </p:nvSpPr>
        <p:spPr>
          <a:xfrm>
            <a:off x="3303725" y="20509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Kategori</a:t>
            </a:r>
            <a:endParaRPr sz="1200"/>
          </a:p>
        </p:txBody>
      </p:sp>
      <p:sp>
        <p:nvSpPr>
          <p:cNvPr id="182" name="Google Shape;182;p25"/>
          <p:cNvSpPr/>
          <p:nvPr/>
        </p:nvSpPr>
        <p:spPr>
          <a:xfrm>
            <a:off x="3303725" y="2418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Merk</a:t>
            </a:r>
            <a:endParaRPr sz="1200"/>
          </a:p>
        </p:txBody>
      </p:sp>
      <p:sp>
        <p:nvSpPr>
          <p:cNvPr id="183" name="Google Shape;183;p25"/>
          <p:cNvSpPr/>
          <p:nvPr/>
        </p:nvSpPr>
        <p:spPr>
          <a:xfrm>
            <a:off x="3303725" y="27909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Stok</a:t>
            </a:r>
            <a:endParaRPr sz="1200"/>
          </a:p>
        </p:txBody>
      </p:sp>
      <p:sp>
        <p:nvSpPr>
          <p:cNvPr id="184" name="Google Shape;184;p25"/>
          <p:cNvSpPr/>
          <p:nvPr/>
        </p:nvSpPr>
        <p:spPr>
          <a:xfrm>
            <a:off x="3303725" y="31090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Produk</a:t>
            </a:r>
            <a:endParaRPr sz="1100"/>
          </a:p>
        </p:txBody>
      </p:sp>
      <p:sp>
        <p:nvSpPr>
          <p:cNvPr id="185" name="Google Shape;185;p25"/>
          <p:cNvSpPr/>
          <p:nvPr/>
        </p:nvSpPr>
        <p:spPr>
          <a:xfrm>
            <a:off x="3303725" y="35713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Deskripsi</a:t>
            </a:r>
            <a:endParaRPr sz="1100"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dari produk 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00" y="1182325"/>
            <a:ext cx="7807699" cy="2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Dashboard&gt;Katalog&gt;Add Category/Brand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2057625" y="1956950"/>
            <a:ext cx="12642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Radio Button</a:t>
            </a:r>
            <a:endParaRPr sz="1200"/>
          </a:p>
        </p:txBody>
      </p:sp>
      <p:sp>
        <p:nvSpPr>
          <p:cNvPr id="194" name="Google Shape;194;p26"/>
          <p:cNvSpPr/>
          <p:nvPr/>
        </p:nvSpPr>
        <p:spPr>
          <a:xfrm>
            <a:off x="6808025" y="2355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59075" y="3263375"/>
            <a:ext cx="8098200" cy="15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Radio Button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memilih ingin menambahkan kategori atau 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Kategori/Merk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l="5799" t="9242" r="6726" b="16820"/>
          <a:stretch/>
        </p:blipFill>
        <p:spPr>
          <a:xfrm>
            <a:off x="432450" y="1104875"/>
            <a:ext cx="4037749" cy="38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Dashboard&gt;Katalog&gt;Edit Product</a:t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303725" y="14879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203" name="Google Shape;203;p27"/>
          <p:cNvSpPr/>
          <p:nvPr/>
        </p:nvSpPr>
        <p:spPr>
          <a:xfrm>
            <a:off x="3303725" y="18251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Harga</a:t>
            </a:r>
            <a:endParaRPr sz="1200"/>
          </a:p>
        </p:txBody>
      </p:sp>
      <p:sp>
        <p:nvSpPr>
          <p:cNvPr id="204" name="Google Shape;204;p27"/>
          <p:cNvSpPr/>
          <p:nvPr/>
        </p:nvSpPr>
        <p:spPr>
          <a:xfrm>
            <a:off x="3303725" y="2127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Kategori</a:t>
            </a:r>
            <a:endParaRPr sz="1200"/>
          </a:p>
        </p:txBody>
      </p:sp>
      <p:sp>
        <p:nvSpPr>
          <p:cNvPr id="205" name="Google Shape;205;p27"/>
          <p:cNvSpPr/>
          <p:nvPr/>
        </p:nvSpPr>
        <p:spPr>
          <a:xfrm>
            <a:off x="3303725" y="24943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Merk</a:t>
            </a:r>
            <a:endParaRPr sz="1200"/>
          </a:p>
        </p:txBody>
      </p:sp>
      <p:sp>
        <p:nvSpPr>
          <p:cNvPr id="206" name="Google Shape;206;p27"/>
          <p:cNvSpPr/>
          <p:nvPr/>
        </p:nvSpPr>
        <p:spPr>
          <a:xfrm>
            <a:off x="3303725" y="28671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Stok</a:t>
            </a:r>
            <a:endParaRPr sz="1200"/>
          </a:p>
        </p:txBody>
      </p:sp>
      <p:sp>
        <p:nvSpPr>
          <p:cNvPr id="207" name="Google Shape;207;p27"/>
          <p:cNvSpPr/>
          <p:nvPr/>
        </p:nvSpPr>
        <p:spPr>
          <a:xfrm>
            <a:off x="3303725" y="32614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Produk</a:t>
            </a:r>
            <a:endParaRPr sz="1100"/>
          </a:p>
        </p:txBody>
      </p:sp>
      <p:sp>
        <p:nvSpPr>
          <p:cNvPr id="208" name="Google Shape;208;p27"/>
          <p:cNvSpPr/>
          <p:nvPr/>
        </p:nvSpPr>
        <p:spPr>
          <a:xfrm>
            <a:off x="3303725" y="36475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Deskripsi</a:t>
            </a:r>
            <a:endParaRPr sz="1100"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Mengedit data produk 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75" y="1036725"/>
            <a:ext cx="6561838" cy="22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Dashboard&gt;Order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1392450" y="33773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217" name="Google Shape;217;p28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  <p:sp>
        <p:nvSpPr>
          <p:cNvPr id="218" name="Google Shape;218;p28"/>
          <p:cNvSpPr/>
          <p:nvPr/>
        </p:nvSpPr>
        <p:spPr>
          <a:xfrm>
            <a:off x="2805675" y="33773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</a:t>
            </a:r>
            <a:endParaRPr sz="1300"/>
          </a:p>
        </p:txBody>
      </p:sp>
      <p:sp>
        <p:nvSpPr>
          <p:cNvPr id="219" name="Google Shape;219;p28"/>
          <p:cNvSpPr/>
          <p:nvPr/>
        </p:nvSpPr>
        <p:spPr>
          <a:xfrm>
            <a:off x="4805600" y="23029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Status</a:t>
            </a:r>
            <a:endParaRPr sz="1300"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1"/>
          </p:nvPr>
        </p:nvSpPr>
        <p:spPr>
          <a:xfrm>
            <a:off x="545800" y="3564800"/>
            <a:ext cx="60261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Deskripsi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produk yang dipesan beserta harganya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pesanan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6175"/>
            <a:ext cx="6968511" cy="238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Dashboard&gt;Messages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3458350" y="3812075"/>
            <a:ext cx="13893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Cuplikan pesan</a:t>
            </a:r>
            <a:endParaRPr sz="1300"/>
          </a:p>
        </p:txBody>
      </p:sp>
      <p:sp>
        <p:nvSpPr>
          <p:cNvPr id="228" name="Google Shape;228;p29"/>
          <p:cNvSpPr txBox="1"/>
          <p:nvPr/>
        </p:nvSpPr>
        <p:spPr>
          <a:xfrm>
            <a:off x="359075" y="8761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  <p:sp>
        <p:nvSpPr>
          <p:cNvPr id="229" name="Google Shape;229;p29"/>
          <p:cNvSpPr/>
          <p:nvPr/>
        </p:nvSpPr>
        <p:spPr>
          <a:xfrm>
            <a:off x="2560625" y="1300025"/>
            <a:ext cx="1707300" cy="187500"/>
          </a:xfrm>
          <a:prstGeom prst="wedgeRoundRectCallout">
            <a:avLst>
              <a:gd name="adj1" fmla="val -58129"/>
              <a:gd name="adj2" fmla="val 1479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dan username</a:t>
            </a:r>
            <a:endParaRPr sz="1300"/>
          </a:p>
        </p:txBody>
      </p:sp>
      <p:sp>
        <p:nvSpPr>
          <p:cNvPr id="230" name="Google Shape;230;p29"/>
          <p:cNvSpPr/>
          <p:nvPr/>
        </p:nvSpPr>
        <p:spPr>
          <a:xfrm>
            <a:off x="6203725" y="1337200"/>
            <a:ext cx="1272600" cy="187500"/>
          </a:xfrm>
          <a:prstGeom prst="wedgeRoundRectCallout">
            <a:avLst>
              <a:gd name="adj1" fmla="val -21645"/>
              <a:gd name="adj2" fmla="val 1603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Time</a:t>
            </a:r>
            <a:endParaRPr sz="1300"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359075" y="3667600"/>
            <a:ext cx="54081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dan username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DEBDA57-5B31-4EB6-9CDD-B26D4E91A3AD}"/>
              </a:ext>
            </a:extLst>
          </p:cNvPr>
          <p:cNvSpPr/>
          <p:nvPr/>
        </p:nvSpPr>
        <p:spPr>
          <a:xfrm>
            <a:off x="2613772" y="2110085"/>
            <a:ext cx="3916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553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04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2961500"/>
            <a:ext cx="85206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Berisi link-link ke page-page dari web dan juga link social media Minify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1590" cy="1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7623250" y="2439525"/>
            <a:ext cx="1043100" cy="322500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75" y="152400"/>
            <a:ext cx="286116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456000" y="900600"/>
            <a:ext cx="45513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Carousel/Slide Show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gambar-gambar seperti banner promo/diskon, produk new arrival, dll.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Best Seller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produk-produk terlaris dari Minify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Products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kategori-kategori produk yang ada di Minify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Review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review-review baik dari customer yang sudah membeli produk dari Minify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572000" y="233800"/>
            <a:ext cx="409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Home Page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287750" y="2346700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Best Seller</a:t>
            </a:r>
            <a:endParaRPr sz="1300"/>
          </a:p>
        </p:txBody>
      </p:sp>
      <p:sp>
        <p:nvSpPr>
          <p:cNvPr id="110" name="Google Shape;110;p19"/>
          <p:cNvSpPr/>
          <p:nvPr/>
        </p:nvSpPr>
        <p:spPr>
          <a:xfrm>
            <a:off x="3323775" y="862150"/>
            <a:ext cx="1247700" cy="4785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Carousel/Slide Show</a:t>
            </a:r>
            <a:endParaRPr sz="1300"/>
          </a:p>
        </p:txBody>
      </p:sp>
      <p:sp>
        <p:nvSpPr>
          <p:cNvPr id="111" name="Google Shape;111;p19"/>
          <p:cNvSpPr/>
          <p:nvPr/>
        </p:nvSpPr>
        <p:spPr>
          <a:xfrm>
            <a:off x="3287750" y="3141050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Products</a:t>
            </a:r>
            <a:endParaRPr sz="1300"/>
          </a:p>
        </p:txBody>
      </p:sp>
      <p:sp>
        <p:nvSpPr>
          <p:cNvPr id="112" name="Google Shape;112;p19"/>
          <p:cNvSpPr/>
          <p:nvPr/>
        </p:nvSpPr>
        <p:spPr>
          <a:xfrm>
            <a:off x="3284500" y="3798975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</a:t>
            </a:r>
            <a:endParaRPr sz="1300"/>
          </a:p>
        </p:txBody>
      </p:sp>
      <p:sp>
        <p:nvSpPr>
          <p:cNvPr id="113" name="Google Shape;113;p19"/>
          <p:cNvSpPr/>
          <p:nvPr/>
        </p:nvSpPr>
        <p:spPr>
          <a:xfrm>
            <a:off x="3378250" y="1524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340825" y="46122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6125"/>
            <a:ext cx="53302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/>
          <p:nvPr/>
        </p:nvSpPr>
        <p:spPr>
          <a:xfrm>
            <a:off x="4232075" y="2216100"/>
            <a:ext cx="6702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Email</a:t>
            </a:r>
            <a:endParaRPr sz="1300"/>
          </a:p>
        </p:txBody>
      </p:sp>
      <p:sp>
        <p:nvSpPr>
          <p:cNvPr id="254" name="Google Shape;254;p32"/>
          <p:cNvSpPr/>
          <p:nvPr/>
        </p:nvSpPr>
        <p:spPr>
          <a:xfrm>
            <a:off x="4232075" y="2978050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Password</a:t>
            </a:r>
            <a:endParaRPr sz="1300"/>
          </a:p>
        </p:txBody>
      </p:sp>
      <p:sp>
        <p:nvSpPr>
          <p:cNvPr id="255" name="Google Shape;255;p32"/>
          <p:cNvSpPr/>
          <p:nvPr/>
        </p:nvSpPr>
        <p:spPr>
          <a:xfrm>
            <a:off x="2433850" y="3168925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Register</a:t>
            </a:r>
            <a:endParaRPr sz="1300"/>
          </a:p>
        </p:txBody>
      </p:sp>
      <p:sp>
        <p:nvSpPr>
          <p:cNvPr id="256" name="Google Shape;256;p32"/>
          <p:cNvSpPr/>
          <p:nvPr/>
        </p:nvSpPr>
        <p:spPr>
          <a:xfrm>
            <a:off x="766225" y="2485808"/>
            <a:ext cx="971700" cy="449100"/>
          </a:xfrm>
          <a:prstGeom prst="wedgeRoundRectCallout">
            <a:avLst>
              <a:gd name="adj1" fmla="val 47937"/>
              <a:gd name="adj2" fmla="val 995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Forgot Password</a:t>
            </a:r>
            <a:endParaRPr sz="1300"/>
          </a:p>
        </p:txBody>
      </p:sp>
      <p:sp>
        <p:nvSpPr>
          <p:cNvPr id="257" name="Google Shape;257;p32"/>
          <p:cNvSpPr/>
          <p:nvPr/>
        </p:nvSpPr>
        <p:spPr>
          <a:xfrm>
            <a:off x="766225" y="3582250"/>
            <a:ext cx="971700" cy="449100"/>
          </a:xfrm>
          <a:prstGeom prst="wedgeRoundRectCallout">
            <a:avLst>
              <a:gd name="adj1" fmla="val 51034"/>
              <a:gd name="adj2" fmla="val -8263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Login Button</a:t>
            </a:r>
            <a:endParaRPr sz="1300"/>
          </a:p>
        </p:txBody>
      </p:sp>
      <p:sp>
        <p:nvSpPr>
          <p:cNvPr id="258" name="Google Shape;258;p32"/>
          <p:cNvSpPr txBox="1"/>
          <p:nvPr/>
        </p:nvSpPr>
        <p:spPr>
          <a:xfrm>
            <a:off x="5796475" y="1185425"/>
            <a:ext cx="3035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email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 page register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Forgot 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 page Forgot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 Button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akun (submit email &amp; password)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0050"/>
            <a:ext cx="41897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3438375" y="1928825"/>
            <a:ext cx="6669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307675" y="2105050"/>
            <a:ext cx="1063200" cy="150600"/>
          </a:xfrm>
          <a:prstGeom prst="wedgeRoundRectCallout">
            <a:avLst>
              <a:gd name="adj1" fmla="val 60819"/>
              <a:gd name="adj2" fmla="val 5624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</a:t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3438375" y="2255650"/>
            <a:ext cx="964500" cy="439800"/>
          </a:xfrm>
          <a:prstGeom prst="wedgeRoundRectCallout">
            <a:avLst>
              <a:gd name="adj1" fmla="val -59860"/>
              <a:gd name="adj2" fmla="val 1537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Number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357025" y="2605100"/>
            <a:ext cx="1063200" cy="150600"/>
          </a:xfrm>
          <a:prstGeom prst="wedgeRoundRectCallout">
            <a:avLst>
              <a:gd name="adj1" fmla="val 54834"/>
              <a:gd name="adj2" fmla="val 688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3438375" y="2890850"/>
            <a:ext cx="1063200" cy="369600"/>
          </a:xfrm>
          <a:prstGeom prst="wedgeRoundRectCallout">
            <a:avLst>
              <a:gd name="adj1" fmla="val -58945"/>
              <a:gd name="adj2" fmla="val -118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 Password</a:t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335700" y="3033675"/>
            <a:ext cx="964500" cy="150600"/>
          </a:xfrm>
          <a:prstGeom prst="wedgeRoundRectCallout">
            <a:avLst>
              <a:gd name="adj1" fmla="val 67773"/>
              <a:gd name="adj2" fmla="val 910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</a:t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2523975" y="3357575"/>
            <a:ext cx="12288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of Birth</a:t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357025" y="3481400"/>
            <a:ext cx="964500" cy="150600"/>
          </a:xfrm>
          <a:prstGeom prst="wedgeRoundRectCallout">
            <a:avLst>
              <a:gd name="adj1" fmla="val 66055"/>
              <a:gd name="adj2" fmla="val 9103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2119150" y="3783325"/>
            <a:ext cx="695400" cy="181800"/>
          </a:xfrm>
          <a:prstGeom prst="wedgeRoundRectCallout">
            <a:avLst>
              <a:gd name="adj1" fmla="val -65728"/>
              <a:gd name="adj2" fmla="val -1437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406375" y="3833850"/>
            <a:ext cx="964500" cy="150600"/>
          </a:xfrm>
          <a:prstGeom prst="wedgeRoundRectCallout">
            <a:avLst>
              <a:gd name="adj1" fmla="val 61926"/>
              <a:gd name="adj2" fmla="val 499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4668425" y="1150050"/>
            <a:ext cx="2390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email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userame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Phone number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phone number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Confirm 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confirm password </a:t>
            </a:r>
            <a:endParaRPr/>
          </a:p>
        </p:txBody>
      </p:sp>
      <p:sp>
        <p:nvSpPr>
          <p:cNvPr id="329" name="Google Shape;329;p38"/>
          <p:cNvSpPr txBox="1"/>
          <p:nvPr/>
        </p:nvSpPr>
        <p:spPr>
          <a:xfrm>
            <a:off x="6753300" y="1150050"/>
            <a:ext cx="23907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Address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address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Date of Birth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date of birth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Gender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emilih gender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Login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Ke</a:t>
            </a:r>
            <a:r>
              <a:rPr lang="en-US" dirty="0">
                <a:solidFill>
                  <a:schemeClr val="dk1"/>
                </a:solidFill>
              </a:rPr>
              <a:t> login page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Register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Register Account (input semua data)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4481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&gt; Forgot Password</a:t>
            </a:r>
            <a:endParaRPr dirty="0"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5" y="1066150"/>
            <a:ext cx="5085250" cy="34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5647800" y="1725150"/>
            <a:ext cx="3184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Judul : Forgot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Form : User Melakukan Input Email/No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Submit Button : User Akan Diarahkan ke Page Verification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1141975" y="1921875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2376800" y="2339550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1745375" y="3058225"/>
            <a:ext cx="1012200" cy="408600"/>
          </a:xfrm>
          <a:prstGeom prst="wedgeRectCallout">
            <a:avLst>
              <a:gd name="adj1" fmla="val -90350"/>
              <a:gd name="adj2" fmla="val -91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1453</Words>
  <Application>Microsoft Office PowerPoint</Application>
  <PresentationFormat>On-screen Show (16:9)</PresentationFormat>
  <Paragraphs>502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Average</vt:lpstr>
      <vt:lpstr>Simple Light</vt:lpstr>
      <vt:lpstr>Kelompok 3 - Minify</vt:lpstr>
      <vt:lpstr>Header</vt:lpstr>
      <vt:lpstr>Navigation menu</vt:lpstr>
      <vt:lpstr>Account Menu</vt:lpstr>
      <vt:lpstr>Footer</vt:lpstr>
      <vt:lpstr>PowerPoint Presentation</vt:lpstr>
      <vt:lpstr>Login Page</vt:lpstr>
      <vt:lpstr>Register Page</vt:lpstr>
      <vt:lpstr>Login &gt; Forgot Password</vt:lpstr>
      <vt:lpstr>Forgot Password &gt; Verification Code</vt:lpstr>
      <vt:lpstr>Verification Code &gt; Change Password</vt:lpstr>
      <vt:lpstr>Profile</vt:lpstr>
      <vt:lpstr>Edit Profile</vt:lpstr>
      <vt:lpstr>Wishlist Page</vt:lpstr>
      <vt:lpstr>Cards</vt:lpstr>
      <vt:lpstr>My Order</vt:lpstr>
      <vt:lpstr>MyOrder Detail</vt:lpstr>
      <vt:lpstr>Messages</vt:lpstr>
      <vt:lpstr>Chat Room</vt:lpstr>
      <vt:lpstr>Cart</vt:lpstr>
      <vt:lpstr>Checkout</vt:lpstr>
      <vt:lpstr>Payment</vt:lpstr>
      <vt:lpstr>Best Seller Page</vt:lpstr>
      <vt:lpstr>Cards</vt:lpstr>
      <vt:lpstr>Product Page</vt:lpstr>
      <vt:lpstr>Filters</vt:lpstr>
      <vt:lpstr>Cards</vt:lpstr>
      <vt:lpstr>Product Details Page</vt:lpstr>
      <vt:lpstr>Product Image</vt:lpstr>
      <vt:lpstr>PowerPoint Presentation</vt:lpstr>
      <vt:lpstr>Description</vt:lpstr>
      <vt:lpstr>Review</vt:lpstr>
      <vt:lpstr>Company page</vt:lpstr>
      <vt:lpstr>Terms Page </vt:lpstr>
      <vt:lpstr>FAQ Page </vt:lpstr>
      <vt:lpstr>How To Order Page </vt:lpstr>
      <vt:lpstr>Dashboard</vt:lpstr>
      <vt:lpstr>Dashboard&gt;General</vt:lpstr>
      <vt:lpstr>Dashboard&gt;Katalog</vt:lpstr>
      <vt:lpstr>Dashboard&gt;Katalog&gt;Add Product</vt:lpstr>
      <vt:lpstr>Dashboard&gt;Katalog&gt;Add Category/Brand</vt:lpstr>
      <vt:lpstr>Dashboard&gt;Katalog&gt;Edit Product</vt:lpstr>
      <vt:lpstr>Dashboard&gt;Order</vt:lpstr>
      <vt:lpstr>Dashboard&gt;Messages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3 - Minify</dc:title>
  <dc:creator>Kevin Adhi</dc:creator>
  <cp:lastModifiedBy>Bluez</cp:lastModifiedBy>
  <cp:revision>4</cp:revision>
  <dcterms:modified xsi:type="dcterms:W3CDTF">2021-09-22T01:54:08Z</dcterms:modified>
</cp:coreProperties>
</file>